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65" r:id="rId4"/>
    <p:sldId id="266" r:id="rId5"/>
    <p:sldId id="267" r:id="rId6"/>
    <p:sldId id="263" r:id="rId7"/>
    <p:sldId id="260" r:id="rId8"/>
    <p:sldId id="258" r:id="rId9"/>
    <p:sldId id="259" r:id="rId10"/>
    <p:sldId id="261" r:id="rId11"/>
    <p:sldId id="262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BF360-41BA-4274-A755-9B8FADBA393D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95FDC-4946-48FB-ABD8-7FF32BFD0C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0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i="0" dirty="0">
                <a:solidFill>
                  <a:srgbClr val="A5A5A5"/>
                </a:solidFill>
                <a:effectLst/>
                <a:latin typeface="Georgia" panose="02040502050405020303" pitchFamily="18" charset="0"/>
              </a:rPr>
              <a:t>fot. arch. Bogusławy </a:t>
            </a:r>
            <a:r>
              <a:rPr lang="pl-PL" b="0" i="0" dirty="0" err="1">
                <a:solidFill>
                  <a:srgbClr val="A5A5A5"/>
                </a:solidFill>
                <a:effectLst/>
                <a:latin typeface="Georgia" panose="02040502050405020303" pitchFamily="18" charset="0"/>
              </a:rPr>
              <a:t>Gory</a:t>
            </a:r>
            <a:r>
              <a:rPr lang="pl-PL" b="0" i="0" dirty="0">
                <a:solidFill>
                  <a:srgbClr val="A5A5A5"/>
                </a:solidFill>
                <a:effectLst/>
                <a:latin typeface="Georgia" panose="02040502050405020303" pitchFamily="18" charset="0"/>
              </a:rPr>
              <a:t> - https://pl.aleteia.org/2023/03/07/strajk-w-mietnem/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5FDC-4946-48FB-ABD8-7FF32BFD0CB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17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A5A5A5"/>
                </a:solidFill>
                <a:effectLst/>
                <a:latin typeface="Georgia" panose="02040502050405020303" pitchFamily="18" charset="0"/>
              </a:rPr>
              <a:t>fot. arch. Bogusławy </a:t>
            </a:r>
            <a:r>
              <a:rPr lang="pl-PL" b="0" i="0" dirty="0" err="1">
                <a:solidFill>
                  <a:srgbClr val="A5A5A5"/>
                </a:solidFill>
                <a:effectLst/>
                <a:latin typeface="Georgia" panose="02040502050405020303" pitchFamily="18" charset="0"/>
              </a:rPr>
              <a:t>Gory</a:t>
            </a:r>
            <a:r>
              <a:rPr lang="pl-PL" b="0" i="0" dirty="0">
                <a:solidFill>
                  <a:srgbClr val="A5A5A5"/>
                </a:solidFill>
                <a:effectLst/>
                <a:latin typeface="Georgia" panose="02040502050405020303" pitchFamily="18" charset="0"/>
              </a:rPr>
              <a:t> - https://pl.aleteia.org/2023/03/07/strajk-w-mietnem/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5FDC-4946-48FB-ABD8-7FF32BFD0CB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097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Źródło: https://diecezja.siedlce.pl/diecezja/historia/obrona-krzyza-w-mietnem/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5FDC-4946-48FB-ABD8-7FF32BFD0CB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63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Źródło: https://diecezja.siedlce.pl/diecezja/historia/obrona-krzyza-w-mietnem/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5FDC-4946-48FB-ABD8-7FF32BFD0CB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91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Źródło: https://diecezja.siedlce.pl/diecezja/historia/obrona-krzyza-w-mietnem/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5FDC-4946-48FB-ABD8-7FF32BFD0CB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52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Źródło: https://diecezja.siedlce.pl/diecezja/historia/obrona-krzyza-w-mietnem/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95FDC-4946-48FB-ABD8-7FF32BFD0CB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58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003E71-300A-4026-04F5-01F7D59E6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36B025-7627-E11B-AD20-A760C28CD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DCB1FA-62BD-6777-883B-A0D54721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6EB6E8-59DD-A5D3-8092-1F2CDEC0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DF0ECD-F03D-2962-B4A1-EEFA14B9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7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A1805-2097-9E8E-E761-1C89D13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1A5C64-C401-DD63-058B-C76AD9775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CA5D79-69BE-1F1E-E372-4366658C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E8E4A0-05B3-3B2E-75FE-4C232523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622E10-B357-3CB6-1DC0-0052450F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21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33F496-12A3-1F19-0C7C-525BDD43C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7BA9141-7FDF-EC3B-4A40-F2695E0B2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0AF931-2A1D-2884-F806-0465D2995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261B4A-3D10-10BF-BE6D-529EB0BA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988B6E-0482-947C-85D6-40D471C7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60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F900E-15F9-A4EC-55EA-7D9BA5F5E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23EC8A-F78A-F816-A827-385AC4546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A8F0B2-6D4F-8626-9C51-29CF4047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4083E2-68E7-9C12-B559-7B500C8F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7A372B-DBA7-3455-0B59-9C06A005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25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51734C-0125-DB5D-8938-EB7D74EC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D3369D-8705-E764-126D-755135334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626422-DB2E-B3CF-BA27-8DFBE328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10A4C5-A9B8-A7D2-11E7-F442854F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2A0F69-2D67-B5AB-0CF6-30EC9EEAB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44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98A07-19FC-BBFC-2C8C-0ABF3B4F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7C0591-6EBE-1218-E0F3-E6E1ACC3D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2A91B67-8191-41B4-BCA9-C14C9FC92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7D3BDF-6D51-AA81-F274-4EE5F0B2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8F3CEE-7879-FF88-F625-00E0693F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A16C00C-4183-16CB-FD14-44E97B3C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77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E98E2-5A82-1FCB-18CF-97702A69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352258-63EF-B79C-ECCC-C39F7776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24A9E62-182E-CFDF-5863-2E329930D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BA7601E-0B82-F841-EF81-596B53024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A1DDC07-7FFB-3F20-EC93-391EDB1A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1FAFE78-1663-8E4C-8127-84F14D44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997194E-E124-EEF3-548A-3A9C8324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AFBCC55-BD12-3745-B545-BBD76842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5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144D6-2CCF-9AC0-C2E6-63328534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2BDD74-050F-A560-1AFF-65C4A0A1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6D8918B-7E68-FE4D-DE8D-79FE464B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853DC3-0DEA-B1CC-5AC0-96AB4FF0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17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55483D2-5C02-B660-9E4A-F0C6C3F6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0D3471E-342C-5C1A-5D27-197F88D7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C5C474-B672-DD2B-E36C-6AC8C189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10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00A3B-8E66-EB26-A605-41C76341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C6D4AF-DB00-7AC1-AAE4-28F8A459A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4E3CA1-DF32-97AE-A587-DB17BF609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B682C65-2C08-64FC-47FE-BEAFE9F3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B1D2CE-CFB9-7520-2D1D-819110AD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F75552-7A87-59AB-465D-DDC2C646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78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9EA154-9A4A-DF4B-1EB3-C45D7982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62002F2-FEC0-6D53-A86D-3F888B68D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87D2ABF-9522-34AF-0A3C-76AC6666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897749-01E9-17FF-15F8-69BE2B4D4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6C6565-6E7D-D4AC-9C3F-F4F1588B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6C5BDE-0E74-3EFB-1102-64078843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2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A5C7A5D-AD8C-D3C4-6024-290225EB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2CBF8F-AE16-DA42-3D49-5A3FE480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782F2B-373B-B188-8B30-8412FBD03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352B-CEBF-41DF-A7EB-2DC67F8ECFEB}" type="datetimeFigureOut">
              <a:rPr lang="pl-PL" smtClean="0"/>
              <a:t>22.05.2024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76DD68-FF3B-6A7A-95E9-B9BDD3015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2EB9F1-0635-086E-9AA2-C942616DE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8932-EDD8-459B-B20D-1BFE886F25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31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9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D397C43-9079-F753-ABB1-64479603B8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5491" y="162194"/>
            <a:ext cx="4788309" cy="65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7001492-D59B-92A1-4C1F-00815347FB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658" y="151307"/>
            <a:ext cx="4464548" cy="654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998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765AC9-1651-438D-EA29-4C7A2A5C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9753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33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9121C-BCCF-B888-E4FC-AF2A8BDED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6338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40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0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0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4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Was jest nadzieja, ponieważ Wy należycie do przyszłości, a zarazem przyszłość </a:t>
            </a:r>
            <a:br>
              <a:rPr lang="pl-PL" sz="4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 Was należy”. </a:t>
            </a:r>
            <a:endParaRPr lang="pl-PL" sz="4000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9FD884-8F53-3EB2-0106-DB97A2C76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dirty="0"/>
              <a:t>św. Jan Paweł II</a:t>
            </a:r>
          </a:p>
        </p:txBody>
      </p:sp>
    </p:spTree>
    <p:extLst>
      <p:ext uri="{BB962C8B-B14F-4D97-AF65-F5344CB8AC3E}">
        <p14:creationId xmlns:p14="http://schemas.microsoft.com/office/powerpoint/2010/main" val="245911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9D94BB-D1B3-9017-969D-1829530B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93"/>
            <a:ext cx="10515600" cy="1325563"/>
          </a:xfrm>
        </p:spPr>
        <p:txBody>
          <a:bodyPr/>
          <a:lstStyle/>
          <a:p>
            <a: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Adam Mickiewicz – „Śmierć Pułkownika”</a:t>
            </a:r>
            <a:b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E574E1-7E4D-A7D4-0D99-8ABD1883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0" y="1000128"/>
            <a:ext cx="5969000" cy="5514972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W głuchej puszczy, przed chatką leśnika,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Rota strzelców stanęła zielona;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A u wrót stoi straż Pułkownika,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Tam w izdebce Pułkownik ich kona.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Z wiosek zbiegły się tłumy wieśniacze: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Wódz to był wielkiej mocy i sławy,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Kiedy po nim lud prosty tak płacze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I o zdrowie tak pyta ciekawy.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Kazał konia Pułkownik kulbaczyć,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Konia w każdej sławnego potrzebie;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Chce go jeszcze przed śmiercią obaczyć,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Kazał przywieść do izby </a:t>
            </a:r>
            <a:r>
              <a:rPr lang="pl-PL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- 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do siebie.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Kazał przynieść swój mundur strzelecki,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Swój kordelas i pas i ładunki;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967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9D94BB-D1B3-9017-969D-1829530B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93"/>
            <a:ext cx="10515600" cy="1325563"/>
          </a:xfrm>
        </p:spPr>
        <p:txBody>
          <a:bodyPr/>
          <a:lstStyle/>
          <a:p>
            <a: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Adam Mickiewicz – „Śmierć Pułkownika”</a:t>
            </a:r>
            <a:b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E574E1-7E4D-A7D4-0D99-8ABD1883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000128"/>
            <a:ext cx="6896100" cy="55149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Stary żołnierz, </a:t>
            </a:r>
            <a:r>
              <a:rPr lang="pl-PL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- 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on chce, jak Czarniecki,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Umierając, swe żegnać rynsztunki.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A gdy konia już z izby wywiedli,</a:t>
            </a:r>
          </a:p>
          <a:p>
            <a:pPr marL="0" indent="0" algn="l">
              <a:buNone/>
            </a:pP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Potém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do </a:t>
            </a: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niéj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wszedł ksiądz z Panem Bogiem; 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I żołnierze od żalu pobledli,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A lud modlił się klęcząc przed progiem.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Nawet starzy Kościuszki żołnierze,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Tyle krwi </a:t>
            </a: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swéj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i </a:t>
            </a: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cudzéj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wylali,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Łzy ni </a:t>
            </a: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jednéj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</a:t>
            </a:r>
            <a:r>
              <a:rPr lang="pl-PL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- 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a teraz płakali,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I mówili z księżami</a:t>
            </a:r>
            <a:r>
              <a:rPr lang="pl-PL" b="0" i="0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pacierze.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810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9D94BB-D1B3-9017-969D-1829530B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93"/>
            <a:ext cx="10515600" cy="1325563"/>
          </a:xfrm>
        </p:spPr>
        <p:txBody>
          <a:bodyPr/>
          <a:lstStyle/>
          <a:p>
            <a: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Adam Mickiewicz – „Śmierć Pułkownika”</a:t>
            </a:r>
            <a:b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E574E1-7E4D-A7D4-0D99-8ABD1883F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000128"/>
            <a:ext cx="6896100" cy="551497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Z rannym świtem dzwoniono w kaplicy;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Już przed chatą nie było żołnierza,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Bo już Moskal był w </a:t>
            </a: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téj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okolicy.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Przyszedł lud widzieć zwłoki rycerza.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Na pastuszym tapczanie on leży </a:t>
            </a:r>
            <a:r>
              <a:rPr lang="pl-PL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-</a:t>
            </a:r>
            <a:endParaRPr lang="pl-PL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Source Serif Pro" panose="02040603050405020204" pitchFamily="18" charset="0"/>
            </a:endParaRP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W ręku krzyż, w głowach siodło i burka,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A u boku kordelas, dwururka. 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Lecz ten wódz, choć w </a:t>
            </a: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żołnierskiéj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odzieży,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Jakie piękne dziewicze ma lica?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Jaką pierś? </a:t>
            </a:r>
            <a:r>
              <a:rPr lang="pl-PL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- 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Ach, to była dziewica,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To Litwinka, dziewica-bohater,</a:t>
            </a:r>
          </a:p>
          <a:p>
            <a:pPr marL="0" indent="0" algn="l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Wódz Powstańców </a:t>
            </a:r>
            <a:r>
              <a:rPr lang="pl-PL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- </a:t>
            </a:r>
            <a:r>
              <a:rPr lang="pl-PL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Emilija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Source Serif Pro" panose="02040603050405020204" pitchFamily="18" charset="0"/>
              </a:rPr>
              <a:t> Plater! </a:t>
            </a:r>
          </a:p>
        </p:txBody>
      </p:sp>
    </p:spTree>
    <p:extLst>
      <p:ext uri="{BB962C8B-B14F-4D97-AF65-F5344CB8AC3E}">
        <p14:creationId xmlns:p14="http://schemas.microsoft.com/office/powerpoint/2010/main" val="346920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rajk szkolny w Miętnem">
            <a:extLst>
              <a:ext uri="{FF2B5EF4-FFF2-40B4-BE49-F238E27FC236}">
                <a16:creationId xmlns:a16="http://schemas.microsoft.com/office/drawing/2014/main" id="{638E7A4C-05F3-8831-1228-FAE8C3F8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442913"/>
            <a:ext cx="9572625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6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4312E58-528C-EB2A-C2C7-139336504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BBFAAE-060D-EAFD-BA3D-3E438190F8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26" y="0"/>
            <a:ext cx="5910948" cy="686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4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C27DA4E-20F4-C02F-EF52-665226143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14" y="510098"/>
            <a:ext cx="8556171" cy="58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019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171</Words>
  <Application>Microsoft Office PowerPoint</Application>
  <PresentationFormat>Panoramiczny</PresentationFormat>
  <Paragraphs>53</Paragraphs>
  <Slides>11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Source Sans Pro</vt:lpstr>
      <vt:lpstr>Source Serif Pro</vt:lpstr>
      <vt:lpstr>Times New Roman</vt:lpstr>
      <vt:lpstr>Motyw pakietu Office</vt:lpstr>
      <vt:lpstr>Prezentacja programu PowerPoint</vt:lpstr>
      <vt:lpstr>   „W Was jest nadzieja, ponieważ Wy należycie do przyszłości, a zarazem przyszłość  do Was należy”. </vt:lpstr>
      <vt:lpstr>Adam Mickiewicz – „Śmierć Pułkownika” </vt:lpstr>
      <vt:lpstr>Adam Mickiewicz – „Śmierć Pułkownika” </vt:lpstr>
      <vt:lpstr>Adam Mickiewicz – „Śmierć Pułkownika”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 Was jest nadzieja, ponieważ Wy należycie do przyszłości, a zarazem przyszłość  do Was należy”.</dc:title>
  <dc:creator>Tomasz Pązik</dc:creator>
  <cp:lastModifiedBy>AK</cp:lastModifiedBy>
  <cp:revision>3</cp:revision>
  <dcterms:created xsi:type="dcterms:W3CDTF">2024-05-12T22:18:19Z</dcterms:created>
  <dcterms:modified xsi:type="dcterms:W3CDTF">2024-05-22T07:42:10Z</dcterms:modified>
</cp:coreProperties>
</file>